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notesMasterIdLst>
    <p:notesMasterId r:id="rId8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Relationship Id="rId11" Type="http://schemas.openxmlformats.org/officeDocument/2006/relationships/theme" Target="theme/theme1.xml"/><Relationship Id="rId12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24838" y="658892"/>
            <a:ext cx="7467124" cy="309931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135"/>
              </a:lnSpc>
              <a:buNone/>
            </a:pPr>
            <a:r>
              <a:rPr lang="en-US" sz="6508" spc="-195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Introducción a la Ciencia de Datos</a:t>
            </a:r>
            <a:endParaRPr lang="en-US" sz="6508" dirty="0"/>
          </a:p>
        </p:txBody>
      </p:sp>
      <p:sp>
        <p:nvSpPr>
          <p:cNvPr id="6" name="Text 3"/>
          <p:cNvSpPr/>
          <p:nvPr/>
        </p:nvSpPr>
        <p:spPr>
          <a:xfrm>
            <a:off x="6324838" y="4117538"/>
            <a:ext cx="7467124" cy="383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8"/>
              </a:lnSpc>
              <a:buNone/>
            </a:pPr>
            <a:r>
              <a:rPr lang="en-US" sz="1886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Cursos Sabatinos y Asesorias en Modalidad 100 % Remoto.</a:t>
            </a:r>
            <a:endParaRPr lang="en-US" sz="1886" dirty="0"/>
          </a:p>
        </p:txBody>
      </p:sp>
      <p:sp>
        <p:nvSpPr>
          <p:cNvPr id="7" name="Text 4"/>
          <p:cNvSpPr/>
          <p:nvPr/>
        </p:nvSpPr>
        <p:spPr>
          <a:xfrm>
            <a:off x="6324838" y="4770239"/>
            <a:ext cx="7467124" cy="383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18"/>
              </a:lnSpc>
              <a:buNone/>
            </a:pPr>
            <a:r>
              <a:rPr lang="en-US" sz="1886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Planes de pago realistas y accesibles para estudiantes.</a:t>
            </a:r>
            <a:endParaRPr lang="en-US" sz="1886" dirty="0"/>
          </a:p>
        </p:txBody>
      </p:sp>
      <p:sp>
        <p:nvSpPr>
          <p:cNvPr id="8" name="Shape 5"/>
          <p:cNvSpPr/>
          <p:nvPr/>
        </p:nvSpPr>
        <p:spPr>
          <a:xfrm>
            <a:off x="6324838" y="5440918"/>
            <a:ext cx="383262" cy="383262"/>
          </a:xfrm>
          <a:prstGeom prst="roundRect">
            <a:avLst>
              <a:gd name="adj" fmla="val 23855967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2458" y="5448538"/>
            <a:ext cx="368022" cy="36802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827877" y="5422940"/>
            <a:ext cx="2473881" cy="41921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301"/>
              </a:lnSpc>
              <a:buNone/>
            </a:pPr>
            <a:r>
              <a:rPr lang="en-US" sz="2358" b="1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Marce Martinez</a:t>
            </a:r>
            <a:endParaRPr lang="en-US" sz="2358" dirty="0"/>
          </a:p>
        </p:txBody>
      </p:sp>
      <p:sp>
        <p:nvSpPr>
          <p:cNvPr id="11" name="Text 7"/>
          <p:cNvSpPr/>
          <p:nvPr/>
        </p:nvSpPr>
        <p:spPr>
          <a:xfrm>
            <a:off x="6324838" y="6111597"/>
            <a:ext cx="7467124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                      Asesora Certificada.</a:t>
            </a:r>
            <a:endParaRPr lang="en-US" sz="1509" dirty="0"/>
          </a:p>
        </p:txBody>
      </p:sp>
      <p:sp>
        <p:nvSpPr>
          <p:cNvPr id="12" name="Text 8"/>
          <p:cNvSpPr/>
          <p:nvPr/>
        </p:nvSpPr>
        <p:spPr>
          <a:xfrm>
            <a:off x="6324838" y="6687741"/>
            <a:ext cx="7467124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Contacto:</a:t>
            </a:r>
            <a:endParaRPr lang="en-US" sz="1509" dirty="0"/>
          </a:p>
        </p:txBody>
      </p:sp>
      <p:sp>
        <p:nvSpPr>
          <p:cNvPr id="13" name="Text 9"/>
          <p:cNvSpPr/>
          <p:nvPr/>
        </p:nvSpPr>
        <p:spPr>
          <a:xfrm>
            <a:off x="6324838" y="7263884"/>
            <a:ext cx="7467124" cy="3067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415"/>
              </a:lnSpc>
              <a:buNone/>
            </a:pPr>
            <a:r>
              <a:rPr lang="en-US" sz="1509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+52(618) 803 19 31 whatsapp , e-mail: ml.008@outlook.com.</a:t>
            </a:r>
            <a:endParaRPr lang="en-US" sz="1509" dirty="0"/>
          </a:p>
        </p:txBody>
      </p:sp>
      <p:pic>
        <p:nvPicPr>
          <p:cNvPr id="14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1863566"/>
            <a:ext cx="7415927" cy="23145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spc="-146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Aprendizaje Automático: Conceptos Básicos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1218962" y="4548426"/>
            <a:ext cx="30837" cy="1817608"/>
          </a:xfrm>
          <a:prstGeom prst="roundRect">
            <a:avLst>
              <a:gd name="adj" fmla="val 144112"/>
            </a:avLst>
          </a:prstGeom>
          <a:solidFill>
            <a:srgbClr val="595959"/>
          </a:solidFill>
          <a:ln/>
        </p:spPr>
      </p:sp>
      <p:sp>
        <p:nvSpPr>
          <p:cNvPr id="7" name="Shape 4"/>
          <p:cNvSpPr/>
          <p:nvPr/>
        </p:nvSpPr>
        <p:spPr>
          <a:xfrm>
            <a:off x="1512034" y="5088315"/>
            <a:ext cx="864037" cy="30837"/>
          </a:xfrm>
          <a:prstGeom prst="roundRect">
            <a:avLst>
              <a:gd name="adj" fmla="val 144112"/>
            </a:avLst>
          </a:prstGeom>
          <a:solidFill>
            <a:srgbClr val="595959"/>
          </a:solidFill>
          <a:ln/>
        </p:spPr>
      </p:sp>
      <p:sp>
        <p:nvSpPr>
          <p:cNvPr id="8" name="Shape 5"/>
          <p:cNvSpPr/>
          <p:nvPr/>
        </p:nvSpPr>
        <p:spPr>
          <a:xfrm>
            <a:off x="956608" y="4826079"/>
            <a:ext cx="555427" cy="555427"/>
          </a:xfrm>
          <a:prstGeom prst="roundRect">
            <a:avLst>
              <a:gd name="adj" fmla="val 8001"/>
            </a:avLst>
          </a:prstGeom>
          <a:solidFill>
            <a:srgbClr val="404040"/>
          </a:solidFill>
          <a:ln/>
        </p:spPr>
      </p:sp>
      <p:sp>
        <p:nvSpPr>
          <p:cNvPr id="9" name="Text 6"/>
          <p:cNvSpPr/>
          <p:nvPr/>
        </p:nvSpPr>
        <p:spPr>
          <a:xfrm>
            <a:off x="1128772" y="4918591"/>
            <a:ext cx="211098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spc="-87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1</a:t>
            </a:r>
            <a:endParaRPr lang="en-US" sz="2916" dirty="0"/>
          </a:p>
        </p:txBody>
      </p:sp>
      <p:sp>
        <p:nvSpPr>
          <p:cNvPr id="10" name="Text 7"/>
          <p:cNvSpPr/>
          <p:nvPr/>
        </p:nvSpPr>
        <p:spPr>
          <a:xfrm>
            <a:off x="2592110" y="4795242"/>
            <a:ext cx="4046577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38"/>
              </a:lnSpc>
              <a:buNone/>
            </a:pPr>
            <a:r>
              <a:rPr lang="en-US" sz="2430" spc="-73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Aprendizaje Supervisado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2592110" y="5329118"/>
            <a:ext cx="5687854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Utilizando datos etiquetados para entrenar modelos y hacer predicciones. Clasificación y regresión.</a:t>
            </a:r>
            <a:endParaRPr lang="en-US" sz="1944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619726"/>
            <a:ext cx="129023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spc="-146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Visualización de Datos y Análisis Exploratorio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779877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spc="-73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Explorando Datos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4412456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Identificar tendencias, patrones y valores atípicos. Visualización para comprender mejor los datos.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779877"/>
            <a:ext cx="3870722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spc="-73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Visualización de Datos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412456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Gráficos de dispersión, histogramas, gráficos de barras y más. Elegir la representación adecuada para cada conjunto de datos.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779877"/>
            <a:ext cx="3694748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spc="-73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Análisis Exploratorio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412456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Combinando visualizaciones y análisis estadístico para descubrir información oculta y generar hipótesis.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0575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95550" y="2692241"/>
            <a:ext cx="4411623" cy="551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42"/>
              </a:lnSpc>
              <a:buNone/>
            </a:pPr>
            <a:r>
              <a:rPr lang="en-US" sz="3474" spc="-104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Análisis de Datos</a:t>
            </a:r>
            <a:endParaRPr lang="en-US" sz="34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5550" y="3508296"/>
            <a:ext cx="882253" cy="141160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3642479" y="3684746"/>
            <a:ext cx="2639854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spc="-52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Recopilación de Datos</a:t>
            </a:r>
            <a:endParaRPr lang="en-US" sz="1737" dirty="0"/>
          </a:p>
        </p:txBody>
      </p:sp>
      <p:sp>
        <p:nvSpPr>
          <p:cNvPr id="8" name="Text 4"/>
          <p:cNvSpPr/>
          <p:nvPr/>
        </p:nvSpPr>
        <p:spPr>
          <a:xfrm>
            <a:off x="3642479" y="4066342"/>
            <a:ext cx="8492371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Captura de datos</a:t>
            </a:r>
            <a:endParaRPr lang="en-US" sz="138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550" y="4919901"/>
            <a:ext cx="882253" cy="141160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642479" y="5096351"/>
            <a:ext cx="2765584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spc="-52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Procesamiento de Datos</a:t>
            </a:r>
            <a:endParaRPr lang="en-US" sz="1737" dirty="0"/>
          </a:p>
        </p:txBody>
      </p:sp>
      <p:sp>
        <p:nvSpPr>
          <p:cNvPr id="11" name="Text 6"/>
          <p:cNvSpPr/>
          <p:nvPr/>
        </p:nvSpPr>
        <p:spPr>
          <a:xfrm>
            <a:off x="3642479" y="5477947"/>
            <a:ext cx="8492371" cy="2822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Análisis y transformación de datos entrantes para generar información útil y oportuna.</a:t>
            </a:r>
            <a:endParaRPr lang="en-US" sz="138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5550" y="6331506"/>
            <a:ext cx="882253" cy="141160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3642479" y="6507956"/>
            <a:ext cx="3394115" cy="2757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1"/>
              </a:lnSpc>
              <a:buNone/>
            </a:pPr>
            <a:r>
              <a:rPr lang="en-US" sz="1737" spc="-52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Visualización de Resultados</a:t>
            </a:r>
            <a:endParaRPr lang="en-US" sz="1737" dirty="0"/>
          </a:p>
        </p:txBody>
      </p:sp>
      <p:sp>
        <p:nvSpPr>
          <p:cNvPr id="14" name="Text 8"/>
          <p:cNvSpPr/>
          <p:nvPr/>
        </p:nvSpPr>
        <p:spPr>
          <a:xfrm>
            <a:off x="3642479" y="6889552"/>
            <a:ext cx="8492371" cy="5645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223"/>
              </a:lnSpc>
              <a:buNone/>
            </a:pPr>
            <a:r>
              <a:rPr lang="en-US" sz="1389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Presentación de información en dashboards interactivos para monitorear tendencias y tomar decisiones estratégicas.</a:t>
            </a:r>
            <a:endParaRPr lang="en-US" sz="1389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64037" y="2083118"/>
            <a:ext cx="7415927" cy="15430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spc="-146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Proyectos de Ciencia de Datos</a:t>
            </a:r>
            <a:endParaRPr lang="en-US" sz="4860" dirty="0"/>
          </a:p>
        </p:txBody>
      </p:sp>
      <p:sp>
        <p:nvSpPr>
          <p:cNvPr id="6" name="Shape 3"/>
          <p:cNvSpPr/>
          <p:nvPr/>
        </p:nvSpPr>
        <p:spPr>
          <a:xfrm>
            <a:off x="864037" y="3996452"/>
            <a:ext cx="7415927" cy="2150031"/>
          </a:xfrm>
          <a:prstGeom prst="roundRect">
            <a:avLst>
              <a:gd name="adj" fmla="val 2067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879277" y="4011692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1126093" y="4167426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Problema</a:t>
            </a:r>
            <a:endParaRPr lang="en-US" sz="1944" dirty="0"/>
          </a:p>
        </p:txBody>
      </p:sp>
      <p:sp>
        <p:nvSpPr>
          <p:cNvPr id="9" name="Text 6"/>
          <p:cNvSpPr/>
          <p:nvPr/>
        </p:nvSpPr>
        <p:spPr>
          <a:xfrm>
            <a:off x="4822627" y="4167426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Solución</a:t>
            </a:r>
            <a:endParaRPr lang="en-US" sz="1944" dirty="0"/>
          </a:p>
        </p:txBody>
      </p:sp>
      <p:sp>
        <p:nvSpPr>
          <p:cNvPr id="10" name="Shape 7"/>
          <p:cNvSpPr/>
          <p:nvPr/>
        </p:nvSpPr>
        <p:spPr>
          <a:xfrm>
            <a:off x="879277" y="4718209"/>
            <a:ext cx="7385447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126093" y="4873943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Predicción de ventas</a:t>
            </a:r>
            <a:endParaRPr lang="en-US" sz="1944" dirty="0"/>
          </a:p>
        </p:txBody>
      </p:sp>
      <p:sp>
        <p:nvSpPr>
          <p:cNvPr id="12" name="Text 9"/>
          <p:cNvSpPr/>
          <p:nvPr/>
        </p:nvSpPr>
        <p:spPr>
          <a:xfrm>
            <a:off x="4822627" y="4873943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Modelos de regresión</a:t>
            </a:r>
            <a:endParaRPr lang="en-US" sz="1944" dirty="0"/>
          </a:p>
        </p:txBody>
      </p:sp>
      <p:sp>
        <p:nvSpPr>
          <p:cNvPr id="13" name="Shape 10"/>
          <p:cNvSpPr/>
          <p:nvPr/>
        </p:nvSpPr>
        <p:spPr>
          <a:xfrm>
            <a:off x="879277" y="5424726"/>
            <a:ext cx="7385447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093" y="5580459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Detección de fraude</a:t>
            </a:r>
            <a:endParaRPr lang="en-US" sz="1944" dirty="0"/>
          </a:p>
        </p:txBody>
      </p:sp>
      <p:sp>
        <p:nvSpPr>
          <p:cNvPr id="15" name="Text 12"/>
          <p:cNvSpPr/>
          <p:nvPr/>
        </p:nvSpPr>
        <p:spPr>
          <a:xfrm>
            <a:off x="4822627" y="5580459"/>
            <a:ext cx="3195280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spc="-19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Aprendizaje automático</a:t>
            </a:r>
            <a:endParaRPr lang="en-US" sz="1944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4837" y="906185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spc="-102" kern="0" dirty="0">
                <a:solidFill>
                  <a:srgbClr val="FFFFF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Asesoria General en Oportunidades Laborales</a:t>
            </a:r>
            <a:endParaRPr lang="en-US" sz="3402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837" y="2245519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4837" y="2850237"/>
            <a:ext cx="3940135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spc="-51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Preparacion para Certificaciones</a:t>
            </a:r>
            <a:endParaRPr lang="en-US" sz="1701" dirty="0"/>
          </a:p>
        </p:txBody>
      </p:sp>
      <p:sp>
        <p:nvSpPr>
          <p:cNvPr id="8" name="Text 4"/>
          <p:cNvSpPr/>
          <p:nvPr/>
        </p:nvSpPr>
        <p:spPr>
          <a:xfrm>
            <a:off x="604837" y="3223736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Demostrar conocimientos y habilidades en ciencia de datos. Reconocimiento profesional y credibilidad.</a:t>
            </a:r>
            <a:endParaRPr lang="en-US" sz="1361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37" y="4018717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4837" y="4623435"/>
            <a:ext cx="4309586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spc="-51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Asesoria en Oportunidades Laborales</a:t>
            </a:r>
            <a:endParaRPr lang="en-US" sz="1701" dirty="0"/>
          </a:p>
        </p:txBody>
      </p:sp>
      <p:sp>
        <p:nvSpPr>
          <p:cNvPr id="11" name="Text 6"/>
          <p:cNvSpPr/>
          <p:nvPr/>
        </p:nvSpPr>
        <p:spPr>
          <a:xfrm>
            <a:off x="604837" y="4996934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Asesoría real y clara en procesos de contratación con compañías transnacionales de IT.</a:t>
            </a:r>
            <a:endParaRPr lang="en-US" sz="1361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837" y="5791914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4837" y="6396633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spc="-51" kern="0" dirty="0">
                <a:solidFill>
                  <a:srgbClr val="E5E0DF"/>
                </a:solidFill>
                <a:latin typeface="Roboto Mono" pitchFamily="34" charset="0"/>
                <a:ea typeface="Roboto Mono" pitchFamily="34" charset="-122"/>
                <a:cs typeface="Roboto Mono" pitchFamily="34" charset="-120"/>
              </a:rPr>
              <a:t>Futuro Prometedor</a:t>
            </a:r>
            <a:endParaRPr lang="en-US" sz="1701" dirty="0"/>
          </a:p>
        </p:txBody>
      </p:sp>
      <p:sp>
        <p:nvSpPr>
          <p:cNvPr id="14" name="Text 8"/>
          <p:cNvSpPr/>
          <p:nvPr/>
        </p:nvSpPr>
        <p:spPr>
          <a:xfrm>
            <a:off x="604837" y="6770132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spc="-14" kern="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El campo de la ciencia de datos está en constante evolución. Nuevas tecnologías y oportunidades emergentes.</a:t>
            </a:r>
            <a:endParaRPr lang="en-US" sz="1361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2024-07-14T20:34:16Z</dcterms:created>
  <dcterms:modified xsi:type="dcterms:W3CDTF">2024-07-14T20:34:16Z</dcterms:modified>
</cp:coreProperties>
</file>